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9" r:id="rId3"/>
    <p:sldId id="258" r:id="rId4"/>
    <p:sldId id="260" r:id="rId5"/>
    <p:sldId id="263" r:id="rId6"/>
    <p:sldId id="264" r:id="rId7"/>
    <p:sldId id="272" r:id="rId8"/>
    <p:sldId id="266" r:id="rId9"/>
    <p:sldId id="274" r:id="rId10"/>
    <p:sldId id="273" r:id="rId11"/>
    <p:sldId id="270" r:id="rId12"/>
    <p:sldId id="271" r:id="rId13"/>
    <p:sldId id="267" r:id="rId14"/>
    <p:sldId id="269" r:id="rId15"/>
    <p:sldId id="277" r:id="rId16"/>
    <p:sldId id="283" r:id="rId17"/>
    <p:sldId id="284" r:id="rId18"/>
    <p:sldId id="275" r:id="rId19"/>
    <p:sldId id="276" r:id="rId20"/>
    <p:sldId id="281" r:id="rId21"/>
    <p:sldId id="261" r:id="rId22"/>
    <p:sldId id="262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6E7CB-87B7-40B5-AA73-F9CB6FDDC7D1}" v="14" dt="2020-11-17T09:15:04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9ADAC003-0F6A-45ED-8A50-3951E75DBFC3}"/>
    <pc:docChg chg="undo custSel addSld delSld modSld">
      <pc:chgData name="Hanneke van Tuinen" userId="ed22c550-b84f-4481-816d-c5ae7bd4721b" providerId="ADAL" clId="{9ADAC003-0F6A-45ED-8A50-3951E75DBFC3}" dt="2019-10-27T18:56:07.809" v="1977" actId="5793"/>
      <pc:docMkLst>
        <pc:docMk/>
      </pc:docMkLst>
      <pc:sldChg chg="modSp">
        <pc:chgData name="Hanneke van Tuinen" userId="ed22c550-b84f-4481-816d-c5ae7bd4721b" providerId="ADAL" clId="{9ADAC003-0F6A-45ED-8A50-3951E75DBFC3}" dt="2019-10-27T18:46:14.488" v="723" actId="20577"/>
        <pc:sldMkLst>
          <pc:docMk/>
          <pc:sldMk cId="511559687" sldId="259"/>
        </pc:sldMkLst>
        <pc:spChg chg="mod">
          <ac:chgData name="Hanneke van Tuinen" userId="ed22c550-b84f-4481-816d-c5ae7bd4721b" providerId="ADAL" clId="{9ADAC003-0F6A-45ED-8A50-3951E75DBFC3}" dt="2019-10-27T18:46:14.488" v="723" actId="20577"/>
          <ac:spMkLst>
            <pc:docMk/>
            <pc:sldMk cId="511559687" sldId="259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49:15.834" v="1201" actId="113"/>
        <pc:sldMkLst>
          <pc:docMk/>
          <pc:sldMk cId="3629955615" sldId="261"/>
        </pc:sldMkLst>
        <pc:spChg chg="mod">
          <ac:chgData name="Hanneke van Tuinen" userId="ed22c550-b84f-4481-816d-c5ae7bd4721b" providerId="ADAL" clId="{9ADAC003-0F6A-45ED-8A50-3951E75DBFC3}" dt="2019-10-27T18:49:15.834" v="1201" actId="113"/>
          <ac:spMkLst>
            <pc:docMk/>
            <pc:sldMk cId="3629955615" sldId="261"/>
            <ac:spMk id="11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49:11.510" v="1200" actId="1076"/>
        <pc:sldMkLst>
          <pc:docMk/>
          <pc:sldMk cId="880492197" sldId="262"/>
        </pc:sldMkLst>
        <pc:spChg chg="mod">
          <ac:chgData name="Hanneke van Tuinen" userId="ed22c550-b84f-4481-816d-c5ae7bd4721b" providerId="ADAL" clId="{9ADAC003-0F6A-45ED-8A50-3951E75DBFC3}" dt="2019-10-27T18:49:11.510" v="1200" actId="1076"/>
          <ac:spMkLst>
            <pc:docMk/>
            <pc:sldMk cId="880492197" sldId="262"/>
            <ac:spMk id="3" creationId="{00000000-0000-0000-0000-000000000000}"/>
          </ac:spMkLst>
        </pc:spChg>
      </pc:sldChg>
      <pc:sldChg chg="modSp modAnim">
        <pc:chgData name="Hanneke van Tuinen" userId="ed22c550-b84f-4481-816d-c5ae7bd4721b" providerId="ADAL" clId="{9ADAC003-0F6A-45ED-8A50-3951E75DBFC3}" dt="2019-10-27T18:50:21.706" v="1240" actId="20577"/>
        <pc:sldMkLst>
          <pc:docMk/>
          <pc:sldMk cId="2959155383" sldId="269"/>
        </pc:sldMkLst>
        <pc:spChg chg="mod">
          <ac:chgData name="Hanneke van Tuinen" userId="ed22c550-b84f-4481-816d-c5ae7bd4721b" providerId="ADAL" clId="{9ADAC003-0F6A-45ED-8A50-3951E75DBFC3}" dt="2019-10-27T18:50:21.706" v="1240" actId="20577"/>
          <ac:spMkLst>
            <pc:docMk/>
            <pc:sldMk cId="2959155383" sldId="269"/>
            <ac:spMk id="22531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27:52.210" v="6" actId="27636"/>
        <pc:sldMkLst>
          <pc:docMk/>
          <pc:sldMk cId="3376076814" sldId="273"/>
        </pc:sldMkLst>
        <pc:spChg chg="mod">
          <ac:chgData name="Hanneke van Tuinen" userId="ed22c550-b84f-4481-816d-c5ae7bd4721b" providerId="ADAL" clId="{9ADAC003-0F6A-45ED-8A50-3951E75DBFC3}" dt="2019-10-27T18:27:52.210" v="6" actId="27636"/>
          <ac:spMkLst>
            <pc:docMk/>
            <pc:sldMk cId="3376076814" sldId="273"/>
            <ac:spMk id="3" creationId="{00000000-0000-0000-0000-000000000000}"/>
          </ac:spMkLst>
        </pc:spChg>
      </pc:sldChg>
      <pc:sldChg chg="modSp">
        <pc:chgData name="Hanneke van Tuinen" userId="ed22c550-b84f-4481-816d-c5ae7bd4721b" providerId="ADAL" clId="{9ADAC003-0F6A-45ED-8A50-3951E75DBFC3}" dt="2019-10-27T18:50:49.200" v="1275" actId="1076"/>
        <pc:sldMkLst>
          <pc:docMk/>
          <pc:sldMk cId="2393997362" sldId="277"/>
        </pc:sldMkLst>
        <pc:spChg chg="mod">
          <ac:chgData name="Hanneke van Tuinen" userId="ed22c550-b84f-4481-816d-c5ae7bd4721b" providerId="ADAL" clId="{9ADAC003-0F6A-45ED-8A50-3951E75DBFC3}" dt="2019-10-27T18:50:43.395" v="1274" actId="14100"/>
          <ac:spMkLst>
            <pc:docMk/>
            <pc:sldMk cId="2393997362" sldId="277"/>
            <ac:spMk id="2" creationId="{00000000-0000-0000-0000-000000000000}"/>
          </ac:spMkLst>
        </pc:spChg>
        <pc:spChg chg="mod">
          <ac:chgData name="Hanneke van Tuinen" userId="ed22c550-b84f-4481-816d-c5ae7bd4721b" providerId="ADAL" clId="{9ADAC003-0F6A-45ED-8A50-3951E75DBFC3}" dt="2019-10-27T18:50:37.735" v="1259" actId="14100"/>
          <ac:spMkLst>
            <pc:docMk/>
            <pc:sldMk cId="2393997362" sldId="277"/>
            <ac:spMk id="3" creationId="{00000000-0000-0000-0000-000000000000}"/>
          </ac:spMkLst>
        </pc:spChg>
        <pc:picChg chg="mod">
          <ac:chgData name="Hanneke van Tuinen" userId="ed22c550-b84f-4481-816d-c5ae7bd4721b" providerId="ADAL" clId="{9ADAC003-0F6A-45ED-8A50-3951E75DBFC3}" dt="2019-10-27T18:50:49.200" v="1275" actId="1076"/>
          <ac:picMkLst>
            <pc:docMk/>
            <pc:sldMk cId="2393997362" sldId="277"/>
            <ac:picMk id="3076" creationId="{00000000-0000-0000-0000-000000000000}"/>
          </ac:picMkLst>
        </pc:picChg>
      </pc:sldChg>
      <pc:sldChg chg="modSp add">
        <pc:chgData name="Hanneke van Tuinen" userId="ed22c550-b84f-4481-816d-c5ae7bd4721b" providerId="ADAL" clId="{9ADAC003-0F6A-45ED-8A50-3951E75DBFC3}" dt="2019-10-27T18:53:02.393" v="1685" actId="20577"/>
        <pc:sldMkLst>
          <pc:docMk/>
          <pc:sldMk cId="1975960692" sldId="283"/>
        </pc:sldMkLst>
        <pc:spChg chg="mod">
          <ac:chgData name="Hanneke van Tuinen" userId="ed22c550-b84f-4481-816d-c5ae7bd4721b" providerId="ADAL" clId="{9ADAC003-0F6A-45ED-8A50-3951E75DBFC3}" dt="2019-10-27T18:51:34.545" v="1299" actId="20577"/>
          <ac:spMkLst>
            <pc:docMk/>
            <pc:sldMk cId="1975960692" sldId="283"/>
            <ac:spMk id="2" creationId="{0EE5FFB7-A056-440F-A9C6-D255DA0BB55A}"/>
          </ac:spMkLst>
        </pc:spChg>
        <pc:spChg chg="mod">
          <ac:chgData name="Hanneke van Tuinen" userId="ed22c550-b84f-4481-816d-c5ae7bd4721b" providerId="ADAL" clId="{9ADAC003-0F6A-45ED-8A50-3951E75DBFC3}" dt="2019-10-27T18:53:02.393" v="1685" actId="20577"/>
          <ac:spMkLst>
            <pc:docMk/>
            <pc:sldMk cId="1975960692" sldId="283"/>
            <ac:spMk id="3" creationId="{54DC7522-1CAE-4492-8230-A99E41D72F41}"/>
          </ac:spMkLst>
        </pc:spChg>
      </pc:sldChg>
      <pc:sldChg chg="modSp add">
        <pc:chgData name="Hanneke van Tuinen" userId="ed22c550-b84f-4481-816d-c5ae7bd4721b" providerId="ADAL" clId="{9ADAC003-0F6A-45ED-8A50-3951E75DBFC3}" dt="2019-10-27T18:56:07.809" v="1977" actId="5793"/>
        <pc:sldMkLst>
          <pc:docMk/>
          <pc:sldMk cId="3308903868" sldId="284"/>
        </pc:sldMkLst>
        <pc:spChg chg="mod">
          <ac:chgData name="Hanneke van Tuinen" userId="ed22c550-b84f-4481-816d-c5ae7bd4721b" providerId="ADAL" clId="{9ADAC003-0F6A-45ED-8A50-3951E75DBFC3}" dt="2019-10-27T18:54:23.871" v="1720" actId="404"/>
          <ac:spMkLst>
            <pc:docMk/>
            <pc:sldMk cId="3308903868" sldId="284"/>
            <ac:spMk id="2" creationId="{56AD021A-F72F-4884-BA47-FC3FA9B8190C}"/>
          </ac:spMkLst>
        </pc:spChg>
        <pc:spChg chg="mod">
          <ac:chgData name="Hanneke van Tuinen" userId="ed22c550-b84f-4481-816d-c5ae7bd4721b" providerId="ADAL" clId="{9ADAC003-0F6A-45ED-8A50-3951E75DBFC3}" dt="2019-10-27T18:56:07.809" v="1977" actId="5793"/>
          <ac:spMkLst>
            <pc:docMk/>
            <pc:sldMk cId="3308903868" sldId="284"/>
            <ac:spMk id="3" creationId="{FD87DFF0-B90B-4CCE-AE91-12F41125EE03}"/>
          </ac:spMkLst>
        </pc:spChg>
      </pc:sldChg>
    </pc:docChg>
  </pc:docChgLst>
  <pc:docChgLst>
    <pc:chgData name="Hanneke van Tuinen" userId="ed22c550-b84f-4481-816d-c5ae7bd4721b" providerId="ADAL" clId="{8446E7CB-87B7-40B5-AA73-F9CB6FDDC7D1}"/>
    <pc:docChg chg="undo custSel mod modSld">
      <pc:chgData name="Hanneke van Tuinen" userId="ed22c550-b84f-4481-816d-c5ae7bd4721b" providerId="ADAL" clId="{8446E7CB-87B7-40B5-AA73-F9CB6FDDC7D1}" dt="2020-11-17T09:16:13.938" v="202"/>
      <pc:docMkLst>
        <pc:docMk/>
      </pc:docMkLst>
      <pc:sldChg chg="addSp delSp modSp mod setBg">
        <pc:chgData name="Hanneke van Tuinen" userId="ed22c550-b84f-4481-816d-c5ae7bd4721b" providerId="ADAL" clId="{8446E7CB-87B7-40B5-AA73-F9CB6FDDC7D1}" dt="2020-11-17T09:05:25.272" v="81"/>
        <pc:sldMkLst>
          <pc:docMk/>
          <pc:sldMk cId="3795419060" sldId="258"/>
        </pc:sldMkLst>
        <pc:spChg chg="mod">
          <ac:chgData name="Hanneke van Tuinen" userId="ed22c550-b84f-4481-816d-c5ae7bd4721b" providerId="ADAL" clId="{8446E7CB-87B7-40B5-AA73-F9CB6FDDC7D1}" dt="2020-11-17T09:05:04.259" v="7" actId="26606"/>
          <ac:spMkLst>
            <pc:docMk/>
            <pc:sldMk cId="3795419060" sldId="258"/>
            <ac:spMk id="2" creationId="{00000000-0000-0000-0000-000000000000}"/>
          </ac:spMkLst>
        </pc:spChg>
        <pc:spChg chg="mod ord">
          <ac:chgData name="Hanneke van Tuinen" userId="ed22c550-b84f-4481-816d-c5ae7bd4721b" providerId="ADAL" clId="{8446E7CB-87B7-40B5-AA73-F9CB6FDDC7D1}" dt="2020-11-17T09:05:04.259" v="7" actId="26606"/>
          <ac:spMkLst>
            <pc:docMk/>
            <pc:sldMk cId="3795419060" sldId="258"/>
            <ac:spMk id="5" creationId="{00000000-0000-0000-0000-000000000000}"/>
          </ac:spMkLst>
        </pc:spChg>
        <pc:spChg chg="mod ord">
          <ac:chgData name="Hanneke van Tuinen" userId="ed22c550-b84f-4481-816d-c5ae7bd4721b" providerId="ADAL" clId="{8446E7CB-87B7-40B5-AA73-F9CB6FDDC7D1}" dt="2020-11-17T09:05:24.346" v="79" actId="20577"/>
          <ac:spMkLst>
            <pc:docMk/>
            <pc:sldMk cId="3795419060" sldId="258"/>
            <ac:spMk id="6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05:25.272" v="81"/>
          <ac:spMkLst>
            <pc:docMk/>
            <pc:sldMk cId="3795419060" sldId="258"/>
            <ac:spMk id="10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05:04.259" v="7" actId="26606"/>
          <ac:spMkLst>
            <pc:docMk/>
            <pc:sldMk cId="3795419060" sldId="258"/>
            <ac:spMk id="75" creationId="{4038CB10-1F5C-4D54-9DF7-12586DE5B007}"/>
          </ac:spMkLst>
        </pc:spChg>
        <pc:spChg chg="add">
          <ac:chgData name="Hanneke van Tuinen" userId="ed22c550-b84f-4481-816d-c5ae7bd4721b" providerId="ADAL" clId="{8446E7CB-87B7-40B5-AA73-F9CB6FDDC7D1}" dt="2020-11-17T09:05:04.259" v="7" actId="26606"/>
          <ac:spMkLst>
            <pc:docMk/>
            <pc:sldMk cId="3795419060" sldId="258"/>
            <ac:spMk id="77" creationId="{73ED6512-6858-4552-B699-9A97FE9A4EA2}"/>
          </ac:spMkLst>
        </pc:spChg>
        <pc:picChg chg="mod">
          <ac:chgData name="Hanneke van Tuinen" userId="ed22c550-b84f-4481-816d-c5ae7bd4721b" providerId="ADAL" clId="{8446E7CB-87B7-40B5-AA73-F9CB6FDDC7D1}" dt="2020-11-17T09:05:04.259" v="7" actId="26606"/>
          <ac:picMkLst>
            <pc:docMk/>
            <pc:sldMk cId="3795419060" sldId="258"/>
            <ac:picMk id="1030" creationId="{00000000-0000-0000-0000-000000000000}"/>
          </ac:picMkLst>
        </pc:picChg>
      </pc:sldChg>
      <pc:sldChg chg="addSp delSp modSp mod setBg">
        <pc:chgData name="Hanneke van Tuinen" userId="ed22c550-b84f-4481-816d-c5ae7bd4721b" providerId="ADAL" clId="{8446E7CB-87B7-40B5-AA73-F9CB6FDDC7D1}" dt="2020-11-17T09:04:55.768" v="5"/>
        <pc:sldMkLst>
          <pc:docMk/>
          <pc:sldMk cId="511559687" sldId="259"/>
        </pc:sldMkLst>
        <pc:spChg chg="mod">
          <ac:chgData name="Hanneke van Tuinen" userId="ed22c550-b84f-4481-816d-c5ae7bd4721b" providerId="ADAL" clId="{8446E7CB-87B7-40B5-AA73-F9CB6FDDC7D1}" dt="2020-11-17T09:04:48.952" v="3" actId="26606"/>
          <ac:spMkLst>
            <pc:docMk/>
            <pc:sldMk cId="511559687" sldId="259"/>
            <ac:spMk id="2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4:48.952" v="3" actId="26606"/>
          <ac:spMkLst>
            <pc:docMk/>
            <pc:sldMk cId="511559687" sldId="259"/>
            <ac:spMk id="3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4:48.952" v="3" actId="26606"/>
          <ac:spMkLst>
            <pc:docMk/>
            <pc:sldMk cId="511559687" sldId="259"/>
            <ac:spMk id="5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04:55.768" v="5"/>
          <ac:spMkLst>
            <pc:docMk/>
            <pc:sldMk cId="511559687" sldId="259"/>
            <ac:spMk id="6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04:48.952" v="3" actId="26606"/>
          <ac:spMkLst>
            <pc:docMk/>
            <pc:sldMk cId="511559687" sldId="259"/>
            <ac:spMk id="11" creationId="{39E4C68A-A4A9-48A4-9FF2-D2896B1EA01F}"/>
          </ac:spMkLst>
        </pc:spChg>
        <pc:spChg chg="add">
          <ac:chgData name="Hanneke van Tuinen" userId="ed22c550-b84f-4481-816d-c5ae7bd4721b" providerId="ADAL" clId="{8446E7CB-87B7-40B5-AA73-F9CB6FDDC7D1}" dt="2020-11-17T09:04:48.952" v="3" actId="26606"/>
          <ac:spMkLst>
            <pc:docMk/>
            <pc:sldMk cId="511559687" sldId="259"/>
            <ac:spMk id="13" creationId="{E2B9AEA5-52CB-49A6-AF8A-33502F291B91}"/>
          </ac:spMkLst>
        </pc:spChg>
      </pc:sldChg>
      <pc:sldChg chg="addSp delSp modSp">
        <pc:chgData name="Hanneke van Tuinen" userId="ed22c550-b84f-4481-816d-c5ae7bd4721b" providerId="ADAL" clId="{8446E7CB-87B7-40B5-AA73-F9CB6FDDC7D1}" dt="2020-11-17T09:05:54.373" v="87" actId="1076"/>
        <pc:sldMkLst>
          <pc:docMk/>
          <pc:sldMk cId="3877017499" sldId="260"/>
        </pc:sldMkLst>
        <pc:spChg chg="add del">
          <ac:chgData name="Hanneke van Tuinen" userId="ed22c550-b84f-4481-816d-c5ae7bd4721b" providerId="ADAL" clId="{8446E7CB-87B7-40B5-AA73-F9CB6FDDC7D1}" dt="2020-11-17T09:05:45.470" v="86" actId="26606"/>
          <ac:spMkLst>
            <pc:docMk/>
            <pc:sldMk cId="3877017499" sldId="260"/>
            <ac:spMk id="3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5:54.373" v="87" actId="1076"/>
          <ac:spMkLst>
            <pc:docMk/>
            <pc:sldMk cId="3877017499" sldId="260"/>
            <ac:spMk id="9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05:30.531" v="84"/>
          <ac:spMkLst>
            <pc:docMk/>
            <pc:sldMk cId="3877017499" sldId="260"/>
            <ac:spMk id="11" creationId="{00000000-0000-0000-0000-000000000000}"/>
          </ac:spMkLst>
        </pc:spChg>
        <pc:graphicFrameChg chg="add del">
          <ac:chgData name="Hanneke van Tuinen" userId="ed22c550-b84f-4481-816d-c5ae7bd4721b" providerId="ADAL" clId="{8446E7CB-87B7-40B5-AA73-F9CB6FDDC7D1}" dt="2020-11-17T09:05:45.470" v="86" actId="26606"/>
          <ac:graphicFrameMkLst>
            <pc:docMk/>
            <pc:sldMk cId="3877017499" sldId="260"/>
            <ac:graphicFrameMk id="2062" creationId="{AB8812CC-3465-494F-B931-3C363BEBBF6D}"/>
          </ac:graphicFrameMkLst>
        </pc:graphicFrameChg>
      </pc:sldChg>
      <pc:sldChg chg="delSp modSp">
        <pc:chgData name="Hanneke van Tuinen" userId="ed22c550-b84f-4481-816d-c5ae7bd4721b" providerId="ADAL" clId="{8446E7CB-87B7-40B5-AA73-F9CB6FDDC7D1}" dt="2020-11-17T09:06:05.066" v="90"/>
        <pc:sldMkLst>
          <pc:docMk/>
          <pc:sldMk cId="1487670365" sldId="263"/>
        </pc:sldMkLst>
        <pc:spChg chg="del mod">
          <ac:chgData name="Hanneke van Tuinen" userId="ed22c550-b84f-4481-816d-c5ae7bd4721b" providerId="ADAL" clId="{8446E7CB-87B7-40B5-AA73-F9CB6FDDC7D1}" dt="2020-11-17T09:06:05.066" v="90"/>
          <ac:spMkLst>
            <pc:docMk/>
            <pc:sldMk cId="1487670365" sldId="263"/>
            <ac:spMk id="12" creationId="{00000000-0000-0000-0000-000000000000}"/>
          </ac:spMkLst>
        </pc:spChg>
      </pc:sldChg>
      <pc:sldChg chg="delSp modSp">
        <pc:chgData name="Hanneke van Tuinen" userId="ed22c550-b84f-4481-816d-c5ae7bd4721b" providerId="ADAL" clId="{8446E7CB-87B7-40B5-AA73-F9CB6FDDC7D1}" dt="2020-11-17T09:06:36.313" v="93"/>
        <pc:sldMkLst>
          <pc:docMk/>
          <pc:sldMk cId="2639091104" sldId="264"/>
        </pc:sldMkLst>
        <pc:spChg chg="del mod">
          <ac:chgData name="Hanneke van Tuinen" userId="ed22c550-b84f-4481-816d-c5ae7bd4721b" providerId="ADAL" clId="{8446E7CB-87B7-40B5-AA73-F9CB6FDDC7D1}" dt="2020-11-17T09:06:36.313" v="93"/>
          <ac:spMkLst>
            <pc:docMk/>
            <pc:sldMk cId="2639091104" sldId="264"/>
            <ac:spMk id="11" creationId="{00000000-0000-0000-0000-000000000000}"/>
          </ac:spMkLst>
        </pc:spChg>
      </pc:sldChg>
      <pc:sldChg chg="addSp delSp modSp mod setBg">
        <pc:chgData name="Hanneke van Tuinen" userId="ed22c550-b84f-4481-816d-c5ae7bd4721b" providerId="ADAL" clId="{8446E7CB-87B7-40B5-AA73-F9CB6FDDC7D1}" dt="2020-11-17T09:07:18.098" v="107" actId="27614"/>
        <pc:sldMkLst>
          <pc:docMk/>
          <pc:sldMk cId="2815461669" sldId="266"/>
        </pc:sldMkLst>
        <pc:spChg chg="del mod">
          <ac:chgData name="Hanneke van Tuinen" userId="ed22c550-b84f-4481-816d-c5ae7bd4721b" providerId="ADAL" clId="{8446E7CB-87B7-40B5-AA73-F9CB6FDDC7D1}" dt="2020-11-17T09:07:17.220" v="106"/>
          <ac:spMkLst>
            <pc:docMk/>
            <pc:sldMk cId="2815461669" sldId="266"/>
            <ac:spMk id="4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07:14.446" v="104" actId="26606"/>
          <ac:spMkLst>
            <pc:docMk/>
            <pc:sldMk cId="2815461669" sldId="266"/>
            <ac:spMk id="72" creationId="{4038CB10-1F5C-4D54-9DF7-12586DE5B007}"/>
          </ac:spMkLst>
        </pc:spChg>
        <pc:spChg chg="add">
          <ac:chgData name="Hanneke van Tuinen" userId="ed22c550-b84f-4481-816d-c5ae7bd4721b" providerId="ADAL" clId="{8446E7CB-87B7-40B5-AA73-F9CB6FDDC7D1}" dt="2020-11-17T09:07:14.446" v="104" actId="26606"/>
          <ac:spMkLst>
            <pc:docMk/>
            <pc:sldMk cId="2815461669" sldId="266"/>
            <ac:spMk id="74" creationId="{73ED6512-6858-4552-B699-9A97FE9A4EA2}"/>
          </ac:spMkLst>
        </pc:spChg>
        <pc:spChg chg="mod">
          <ac:chgData name="Hanneke van Tuinen" userId="ed22c550-b84f-4481-816d-c5ae7bd4721b" providerId="ADAL" clId="{8446E7CB-87B7-40B5-AA73-F9CB6FDDC7D1}" dt="2020-11-17T09:07:14.446" v="104" actId="26606"/>
          <ac:spMkLst>
            <pc:docMk/>
            <pc:sldMk cId="2815461669" sldId="266"/>
            <ac:spMk id="21506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7:14.446" v="104" actId="26606"/>
          <ac:spMkLst>
            <pc:docMk/>
            <pc:sldMk cId="2815461669" sldId="266"/>
            <ac:spMk id="21507" creationId="{00000000-0000-0000-0000-000000000000}"/>
          </ac:spMkLst>
        </pc:spChg>
        <pc:picChg chg="mod ord">
          <ac:chgData name="Hanneke van Tuinen" userId="ed22c550-b84f-4481-816d-c5ae7bd4721b" providerId="ADAL" clId="{8446E7CB-87B7-40B5-AA73-F9CB6FDDC7D1}" dt="2020-11-17T09:07:18.098" v="107" actId="27614"/>
          <ac:picMkLst>
            <pc:docMk/>
            <pc:sldMk cId="2815461669" sldId="266"/>
            <ac:picMk id="2" creationId="{00000000-0000-0000-0000-000000000000}"/>
          </ac:picMkLst>
        </pc:picChg>
      </pc:sldChg>
      <pc:sldChg chg="addSp delSp modSp mod setBg">
        <pc:chgData name="Hanneke van Tuinen" userId="ed22c550-b84f-4481-816d-c5ae7bd4721b" providerId="ADAL" clId="{8446E7CB-87B7-40B5-AA73-F9CB6FDDC7D1}" dt="2020-11-17T09:15:06.378" v="187"/>
        <pc:sldMkLst>
          <pc:docMk/>
          <pc:sldMk cId="2959155383" sldId="269"/>
        </pc:sldMkLst>
        <pc:spChg chg="del mod">
          <ac:chgData name="Hanneke van Tuinen" userId="ed22c550-b84f-4481-816d-c5ae7bd4721b" providerId="ADAL" clId="{8446E7CB-87B7-40B5-AA73-F9CB6FDDC7D1}" dt="2020-11-17T09:15:06.378" v="187"/>
          <ac:spMkLst>
            <pc:docMk/>
            <pc:sldMk cId="2959155383" sldId="269"/>
            <ac:spMk id="4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14:54.472" v="182" actId="26606"/>
          <ac:spMkLst>
            <pc:docMk/>
            <pc:sldMk cId="2959155383" sldId="269"/>
            <ac:spMk id="72" creationId="{39E4C68A-A4A9-48A4-9FF2-D2896B1EA01F}"/>
          </ac:spMkLst>
        </pc:spChg>
        <pc:spChg chg="add">
          <ac:chgData name="Hanneke van Tuinen" userId="ed22c550-b84f-4481-816d-c5ae7bd4721b" providerId="ADAL" clId="{8446E7CB-87B7-40B5-AA73-F9CB6FDDC7D1}" dt="2020-11-17T09:14:54.472" v="182" actId="26606"/>
          <ac:spMkLst>
            <pc:docMk/>
            <pc:sldMk cId="2959155383" sldId="269"/>
            <ac:spMk id="74" creationId="{E2B9AEA5-52CB-49A6-AF8A-33502F291B91}"/>
          </ac:spMkLst>
        </pc:spChg>
        <pc:spChg chg="mod">
          <ac:chgData name="Hanneke van Tuinen" userId="ed22c550-b84f-4481-816d-c5ae7bd4721b" providerId="ADAL" clId="{8446E7CB-87B7-40B5-AA73-F9CB6FDDC7D1}" dt="2020-11-17T09:14:54.472" v="182" actId="26606"/>
          <ac:spMkLst>
            <pc:docMk/>
            <pc:sldMk cId="2959155383" sldId="269"/>
            <ac:spMk id="22530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15:04.240" v="185" actId="16037"/>
          <ac:spMkLst>
            <pc:docMk/>
            <pc:sldMk cId="2959155383" sldId="269"/>
            <ac:spMk id="22531" creationId="{00000000-0000-0000-0000-000000000000}"/>
          </ac:spMkLst>
        </pc:spChg>
      </pc:sldChg>
      <pc:sldChg chg="delSp modSp">
        <pc:chgData name="Hanneke van Tuinen" userId="ed22c550-b84f-4481-816d-c5ae7bd4721b" providerId="ADAL" clId="{8446E7CB-87B7-40B5-AA73-F9CB6FDDC7D1}" dt="2020-11-17T09:13:52.545" v="157" actId="113"/>
        <pc:sldMkLst>
          <pc:docMk/>
          <pc:sldMk cId="2361252021" sldId="270"/>
        </pc:sldMkLst>
        <pc:spChg chg="mod">
          <ac:chgData name="Hanneke van Tuinen" userId="ed22c550-b84f-4481-816d-c5ae7bd4721b" providerId="ADAL" clId="{8446E7CB-87B7-40B5-AA73-F9CB6FDDC7D1}" dt="2020-11-17T09:13:52.545" v="157" actId="113"/>
          <ac:spMkLst>
            <pc:docMk/>
            <pc:sldMk cId="2361252021" sldId="270"/>
            <ac:spMk id="7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13:38.429" v="156"/>
          <ac:spMkLst>
            <pc:docMk/>
            <pc:sldMk cId="2361252021" sldId="270"/>
            <ac:spMk id="12" creationId="{00000000-0000-0000-0000-000000000000}"/>
          </ac:spMkLst>
        </pc:spChg>
      </pc:sldChg>
      <pc:sldChg chg="addSp delSp modSp">
        <pc:chgData name="Hanneke van Tuinen" userId="ed22c550-b84f-4481-816d-c5ae7bd4721b" providerId="ADAL" clId="{8446E7CB-87B7-40B5-AA73-F9CB6FDDC7D1}" dt="2020-11-17T09:14:42.608" v="181" actId="113"/>
        <pc:sldMkLst>
          <pc:docMk/>
          <pc:sldMk cId="3407027067" sldId="271"/>
        </pc:sldMkLst>
        <pc:spChg chg="del mod">
          <ac:chgData name="Hanneke van Tuinen" userId="ed22c550-b84f-4481-816d-c5ae7bd4721b" providerId="ADAL" clId="{8446E7CB-87B7-40B5-AA73-F9CB6FDDC7D1}" dt="2020-11-17T09:14:16.423" v="164"/>
          <ac:spMkLst>
            <pc:docMk/>
            <pc:sldMk cId="3407027067" sldId="271"/>
            <ac:spMk id="2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14:23.715" v="166" actId="26606"/>
          <ac:spMkLst>
            <pc:docMk/>
            <pc:sldMk cId="3407027067" sldId="271"/>
            <ac:spMk id="7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14:23.715" v="166" actId="26606"/>
          <ac:spMkLst>
            <pc:docMk/>
            <pc:sldMk cId="3407027067" sldId="271"/>
            <ac:spMk id="8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14:42.608" v="181" actId="113"/>
          <ac:spMkLst>
            <pc:docMk/>
            <pc:sldMk cId="3407027067" sldId="271"/>
            <ac:spMk id="9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14:32.135" v="170" actId="478"/>
          <ac:spMkLst>
            <pc:docMk/>
            <pc:sldMk cId="3407027067" sldId="271"/>
            <ac:spMk id="10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14:23.715" v="166" actId="26606"/>
          <ac:spMkLst>
            <pc:docMk/>
            <pc:sldMk cId="3407027067" sldId="271"/>
            <ac:spMk id="71" creationId="{218DB952-E453-4CA7-B32A-960F2DA3A67C}"/>
          </ac:spMkLst>
        </pc:spChg>
        <pc:spChg chg="add">
          <ac:chgData name="Hanneke van Tuinen" userId="ed22c550-b84f-4481-816d-c5ae7bd4721b" providerId="ADAL" clId="{8446E7CB-87B7-40B5-AA73-F9CB6FDDC7D1}" dt="2020-11-17T09:14:23.715" v="166" actId="26606"/>
          <ac:spMkLst>
            <pc:docMk/>
            <pc:sldMk cId="3407027067" sldId="271"/>
            <ac:spMk id="73" creationId="{0A46E151-8A9E-4442-8728-A796D791B552}"/>
          </ac:spMkLst>
        </pc:spChg>
        <pc:picChg chg="mod ord">
          <ac:chgData name="Hanneke van Tuinen" userId="ed22c550-b84f-4481-816d-c5ae7bd4721b" providerId="ADAL" clId="{8446E7CB-87B7-40B5-AA73-F9CB6FDDC7D1}" dt="2020-11-17T09:14:30.299" v="169" actId="1076"/>
          <ac:picMkLst>
            <pc:docMk/>
            <pc:sldMk cId="3407027067" sldId="271"/>
            <ac:picMk id="1026" creationId="{00000000-0000-0000-0000-000000000000}"/>
          </ac:picMkLst>
        </pc:picChg>
        <pc:cxnChg chg="add">
          <ac:chgData name="Hanneke van Tuinen" userId="ed22c550-b84f-4481-816d-c5ae7bd4721b" providerId="ADAL" clId="{8446E7CB-87B7-40B5-AA73-F9CB6FDDC7D1}" dt="2020-11-17T09:14:23.715" v="166" actId="26606"/>
          <ac:cxnSpMkLst>
            <pc:docMk/>
            <pc:sldMk cId="3407027067" sldId="271"/>
            <ac:cxnSpMk id="75" creationId="{1C8A6BDE-059C-4205-B0AC-E3BF214DC3B0}"/>
          </ac:cxnSpMkLst>
        </pc:cxnChg>
      </pc:sldChg>
      <pc:sldChg chg="addSp delSp modSp mod setBg">
        <pc:chgData name="Hanneke van Tuinen" userId="ed22c550-b84f-4481-816d-c5ae7bd4721b" providerId="ADAL" clId="{8446E7CB-87B7-40B5-AA73-F9CB6FDDC7D1}" dt="2020-11-17T09:07:05.718" v="102"/>
        <pc:sldMkLst>
          <pc:docMk/>
          <pc:sldMk cId="244754343" sldId="272"/>
        </pc:sldMkLst>
        <pc:spChg chg="mod">
          <ac:chgData name="Hanneke van Tuinen" userId="ed22c550-b84f-4481-816d-c5ae7bd4721b" providerId="ADAL" clId="{8446E7CB-87B7-40B5-AA73-F9CB6FDDC7D1}" dt="2020-11-17T09:06:55.336" v="95" actId="26606"/>
          <ac:spMkLst>
            <pc:docMk/>
            <pc:sldMk cId="244754343" sldId="272"/>
            <ac:spMk id="2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7:01.236" v="100" actId="27636"/>
          <ac:spMkLst>
            <pc:docMk/>
            <pc:sldMk cId="244754343" sldId="272"/>
            <ac:spMk id="4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6:55.336" v="95" actId="26606"/>
          <ac:spMkLst>
            <pc:docMk/>
            <pc:sldMk cId="244754343" sldId="272"/>
            <ac:spMk id="8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07:05.718" v="102"/>
          <ac:spMkLst>
            <pc:docMk/>
            <pc:sldMk cId="244754343" sldId="272"/>
            <ac:spMk id="9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06:55.336" v="95" actId="26606"/>
          <ac:spMkLst>
            <pc:docMk/>
            <pc:sldMk cId="244754343" sldId="272"/>
            <ac:spMk id="14" creationId="{39E4C68A-A4A9-48A4-9FF2-D2896B1EA01F}"/>
          </ac:spMkLst>
        </pc:spChg>
        <pc:spChg chg="add">
          <ac:chgData name="Hanneke van Tuinen" userId="ed22c550-b84f-4481-816d-c5ae7bd4721b" providerId="ADAL" clId="{8446E7CB-87B7-40B5-AA73-F9CB6FDDC7D1}" dt="2020-11-17T09:06:55.336" v="95" actId="26606"/>
          <ac:spMkLst>
            <pc:docMk/>
            <pc:sldMk cId="244754343" sldId="272"/>
            <ac:spMk id="16" creationId="{E2B9AEA5-52CB-49A6-AF8A-33502F291B91}"/>
          </ac:spMkLst>
        </pc:spChg>
      </pc:sldChg>
      <pc:sldChg chg="addSp delSp modSp mod setBg">
        <pc:chgData name="Hanneke van Tuinen" userId="ed22c550-b84f-4481-816d-c5ae7bd4721b" providerId="ADAL" clId="{8446E7CB-87B7-40B5-AA73-F9CB6FDDC7D1}" dt="2020-11-17T09:13:27.593" v="153" actId="27636"/>
        <pc:sldMkLst>
          <pc:docMk/>
          <pc:sldMk cId="3376076814" sldId="273"/>
        </pc:sldMkLst>
        <pc:spChg chg="add del mod">
          <ac:chgData name="Hanneke van Tuinen" userId="ed22c550-b84f-4481-816d-c5ae7bd4721b" providerId="ADAL" clId="{8446E7CB-87B7-40B5-AA73-F9CB6FDDC7D1}" dt="2020-11-17T09:13:13.445" v="148" actId="26606"/>
          <ac:spMkLst>
            <pc:docMk/>
            <pc:sldMk cId="3376076814" sldId="273"/>
            <ac:spMk id="3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13:13.445" v="148" actId="26606"/>
          <ac:spMkLst>
            <pc:docMk/>
            <pc:sldMk cId="3376076814" sldId="273"/>
            <ac:spMk id="5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09:30.718" v="145"/>
          <ac:spMkLst>
            <pc:docMk/>
            <pc:sldMk cId="3376076814" sldId="273"/>
            <ac:spMk id="6" creationId="{00000000-0000-0000-0000-000000000000}"/>
          </ac:spMkLst>
        </pc:spChg>
        <pc:spChg chg="add del">
          <ac:chgData name="Hanneke van Tuinen" userId="ed22c550-b84f-4481-816d-c5ae7bd4721b" providerId="ADAL" clId="{8446E7CB-87B7-40B5-AA73-F9CB6FDDC7D1}" dt="2020-11-17T09:13:13.426" v="147" actId="26606"/>
          <ac:spMkLst>
            <pc:docMk/>
            <pc:sldMk cId="3376076814" sldId="273"/>
            <ac:spMk id="11" creationId="{097A3CF4-CED0-4DC4-AEBC-EB2102B13E9A}"/>
          </ac:spMkLst>
        </pc:spChg>
        <pc:spChg chg="add mod">
          <ac:chgData name="Hanneke van Tuinen" userId="ed22c550-b84f-4481-816d-c5ae7bd4721b" providerId="ADAL" clId="{8446E7CB-87B7-40B5-AA73-F9CB6FDDC7D1}" dt="2020-11-17T09:13:27.593" v="153" actId="27636"/>
          <ac:spMkLst>
            <pc:docMk/>
            <pc:sldMk cId="3376076814" sldId="273"/>
            <ac:spMk id="15" creationId="{00000000-0000-0000-0000-000000000000}"/>
          </ac:spMkLst>
        </pc:spChg>
        <pc:graphicFrameChg chg="add del">
          <ac:chgData name="Hanneke van Tuinen" userId="ed22c550-b84f-4481-816d-c5ae7bd4721b" providerId="ADAL" clId="{8446E7CB-87B7-40B5-AA73-F9CB6FDDC7D1}" dt="2020-11-17T09:13:13.426" v="147" actId="26606"/>
          <ac:graphicFrameMkLst>
            <pc:docMk/>
            <pc:sldMk cId="3376076814" sldId="273"/>
            <ac:graphicFrameMk id="7" creationId="{7E568B39-2115-4D50-961E-6F543B105E5B}"/>
          </ac:graphicFrameMkLst>
        </pc:graphicFrameChg>
        <pc:picChg chg="add">
          <ac:chgData name="Hanneke van Tuinen" userId="ed22c550-b84f-4481-816d-c5ae7bd4721b" providerId="ADAL" clId="{8446E7CB-87B7-40B5-AA73-F9CB6FDDC7D1}" dt="2020-11-17T09:13:13.445" v="148" actId="26606"/>
          <ac:picMkLst>
            <pc:docMk/>
            <pc:sldMk cId="3376076814" sldId="273"/>
            <ac:picMk id="16" creationId="{0510DC6D-339D-4CEE-AA33-B0D7EA6A1D6A}"/>
          </ac:picMkLst>
        </pc:picChg>
        <pc:cxnChg chg="add del">
          <ac:chgData name="Hanneke van Tuinen" userId="ed22c550-b84f-4481-816d-c5ae7bd4721b" providerId="ADAL" clId="{8446E7CB-87B7-40B5-AA73-F9CB6FDDC7D1}" dt="2020-11-17T09:13:13.426" v="147" actId="26606"/>
          <ac:cxnSpMkLst>
            <pc:docMk/>
            <pc:sldMk cId="3376076814" sldId="273"/>
            <ac:cxnSpMk id="13" creationId="{83B53DD0-0F55-4336-A526-AD683620EC54}"/>
          </ac:cxnSpMkLst>
        </pc:cxnChg>
      </pc:sldChg>
      <pc:sldChg chg="addSp delSp modSp mod setBg setClrOvrMap">
        <pc:chgData name="Hanneke van Tuinen" userId="ed22c550-b84f-4481-816d-c5ae7bd4721b" providerId="ADAL" clId="{8446E7CB-87B7-40B5-AA73-F9CB6FDDC7D1}" dt="2020-11-17T09:09:16.964" v="142" actId="1076"/>
        <pc:sldMkLst>
          <pc:docMk/>
          <pc:sldMk cId="2767283360" sldId="274"/>
        </pc:sldMkLst>
        <pc:spChg chg="mod">
          <ac:chgData name="Hanneke van Tuinen" userId="ed22c550-b84f-4481-816d-c5ae7bd4721b" providerId="ADAL" clId="{8446E7CB-87B7-40B5-AA73-F9CB6FDDC7D1}" dt="2020-11-17T09:09:14.917" v="141" actId="27636"/>
          <ac:spMkLst>
            <pc:docMk/>
            <pc:sldMk cId="2767283360" sldId="274"/>
            <ac:spMk id="3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07:27.793" v="111" actId="26606"/>
          <ac:spMkLst>
            <pc:docMk/>
            <pc:sldMk cId="2767283360" sldId="274"/>
            <ac:spMk id="5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07:23.639" v="110"/>
          <ac:spMkLst>
            <pc:docMk/>
            <pc:sldMk cId="2767283360" sldId="274"/>
            <ac:spMk id="6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07:27.793" v="111" actId="26606"/>
          <ac:spMkLst>
            <pc:docMk/>
            <pc:sldMk cId="2767283360" sldId="274"/>
            <ac:spMk id="10" creationId="{A10C41F2-1746-4431-9B52-B9F147A896B8}"/>
          </ac:spMkLst>
        </pc:spChg>
        <pc:spChg chg="add">
          <ac:chgData name="Hanneke van Tuinen" userId="ed22c550-b84f-4481-816d-c5ae7bd4721b" providerId="ADAL" clId="{8446E7CB-87B7-40B5-AA73-F9CB6FDDC7D1}" dt="2020-11-17T09:07:27.793" v="111" actId="26606"/>
          <ac:spMkLst>
            <pc:docMk/>
            <pc:sldMk cId="2767283360" sldId="274"/>
            <ac:spMk id="12" creationId="{7984928E-D694-4849-BBAD-D7C7DC405478}"/>
          </ac:spMkLst>
        </pc:spChg>
        <pc:picChg chg="add mod">
          <ac:chgData name="Hanneke van Tuinen" userId="ed22c550-b84f-4481-816d-c5ae7bd4721b" providerId="ADAL" clId="{8446E7CB-87B7-40B5-AA73-F9CB6FDDC7D1}" dt="2020-11-17T09:09:16.964" v="142" actId="1076"/>
          <ac:picMkLst>
            <pc:docMk/>
            <pc:sldMk cId="2767283360" sldId="274"/>
            <ac:picMk id="1026" creationId="{E7D710FC-3BD5-4E8B-9BB6-8AD892916F8D}"/>
          </ac:picMkLst>
        </pc:picChg>
        <pc:cxnChg chg="add">
          <ac:chgData name="Hanneke van Tuinen" userId="ed22c550-b84f-4481-816d-c5ae7bd4721b" providerId="ADAL" clId="{8446E7CB-87B7-40B5-AA73-F9CB6FDDC7D1}" dt="2020-11-17T09:07:27.793" v="111" actId="26606"/>
          <ac:cxnSpMkLst>
            <pc:docMk/>
            <pc:sldMk cId="2767283360" sldId="274"/>
            <ac:cxnSpMk id="14" creationId="{99237721-19CF-41B1-AA0A-E1E1A8282D52}"/>
          </ac:cxnSpMkLst>
        </pc:cxnChg>
      </pc:sldChg>
      <pc:sldChg chg="addSp delSp modSp mod setBg">
        <pc:chgData name="Hanneke van Tuinen" userId="ed22c550-b84f-4481-816d-c5ae7bd4721b" providerId="ADAL" clId="{8446E7CB-87B7-40B5-AA73-F9CB6FDDC7D1}" dt="2020-11-17T09:15:59.789" v="197"/>
        <pc:sldMkLst>
          <pc:docMk/>
          <pc:sldMk cId="1830707225" sldId="275"/>
        </pc:sldMkLst>
        <pc:spChg chg="mod ord">
          <ac:chgData name="Hanneke van Tuinen" userId="ed22c550-b84f-4481-816d-c5ae7bd4721b" providerId="ADAL" clId="{8446E7CB-87B7-40B5-AA73-F9CB6FDDC7D1}" dt="2020-11-17T09:15:56.656" v="193" actId="26606"/>
          <ac:spMkLst>
            <pc:docMk/>
            <pc:sldMk cId="1830707225" sldId="275"/>
            <ac:spMk id="3" creationId="{00000000-0000-0000-0000-000000000000}"/>
          </ac:spMkLst>
        </pc:spChg>
        <pc:spChg chg="mod ord">
          <ac:chgData name="Hanneke van Tuinen" userId="ed22c550-b84f-4481-816d-c5ae7bd4721b" providerId="ADAL" clId="{8446E7CB-87B7-40B5-AA73-F9CB6FDDC7D1}" dt="2020-11-17T09:15:56.656" v="193" actId="26606"/>
          <ac:spMkLst>
            <pc:docMk/>
            <pc:sldMk cId="1830707225" sldId="275"/>
            <ac:spMk id="5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15:59.789" v="197"/>
          <ac:spMkLst>
            <pc:docMk/>
            <pc:sldMk cId="1830707225" sldId="275"/>
            <ac:spMk id="6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15:59.789" v="195"/>
          <ac:spMkLst>
            <pc:docMk/>
            <pc:sldMk cId="1830707225" sldId="275"/>
            <ac:spMk id="7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15:56.656" v="193" actId="26606"/>
          <ac:spMkLst>
            <pc:docMk/>
            <pc:sldMk cId="1830707225" sldId="275"/>
            <ac:spMk id="71" creationId="{4038CB10-1F5C-4D54-9DF7-12586DE5B007}"/>
          </ac:spMkLst>
        </pc:spChg>
        <pc:spChg chg="add">
          <ac:chgData name="Hanneke van Tuinen" userId="ed22c550-b84f-4481-816d-c5ae7bd4721b" providerId="ADAL" clId="{8446E7CB-87B7-40B5-AA73-F9CB6FDDC7D1}" dt="2020-11-17T09:15:56.656" v="193" actId="26606"/>
          <ac:spMkLst>
            <pc:docMk/>
            <pc:sldMk cId="1830707225" sldId="275"/>
            <ac:spMk id="73" creationId="{73ED6512-6858-4552-B699-9A97FE9A4EA2}"/>
          </ac:spMkLst>
        </pc:spChg>
        <pc:picChg chg="mod">
          <ac:chgData name="Hanneke van Tuinen" userId="ed22c550-b84f-4481-816d-c5ae7bd4721b" providerId="ADAL" clId="{8446E7CB-87B7-40B5-AA73-F9CB6FDDC7D1}" dt="2020-11-17T09:15:56.656" v="193" actId="26606"/>
          <ac:picMkLst>
            <pc:docMk/>
            <pc:sldMk cId="1830707225" sldId="275"/>
            <ac:picMk id="1026" creationId="{00000000-0000-0000-0000-000000000000}"/>
          </ac:picMkLst>
        </pc:picChg>
      </pc:sldChg>
      <pc:sldChg chg="addSp delSp modSp mod setBg">
        <pc:chgData name="Hanneke van Tuinen" userId="ed22c550-b84f-4481-816d-c5ae7bd4721b" providerId="ADAL" clId="{8446E7CB-87B7-40B5-AA73-F9CB6FDDC7D1}" dt="2020-11-17T09:16:13.938" v="202"/>
        <pc:sldMkLst>
          <pc:docMk/>
          <pc:sldMk cId="3730095277" sldId="276"/>
        </pc:sldMkLst>
        <pc:spChg chg="mod">
          <ac:chgData name="Hanneke van Tuinen" userId="ed22c550-b84f-4481-816d-c5ae7bd4721b" providerId="ADAL" clId="{8446E7CB-87B7-40B5-AA73-F9CB6FDDC7D1}" dt="2020-11-17T09:16:05.686" v="198" actId="26606"/>
          <ac:spMkLst>
            <pc:docMk/>
            <pc:sldMk cId="3730095277" sldId="276"/>
            <ac:spMk id="2" creationId="{00000000-0000-0000-0000-000000000000}"/>
          </ac:spMkLst>
        </pc:spChg>
        <pc:spChg chg="mod ord">
          <ac:chgData name="Hanneke van Tuinen" userId="ed22c550-b84f-4481-816d-c5ae7bd4721b" providerId="ADAL" clId="{8446E7CB-87B7-40B5-AA73-F9CB6FDDC7D1}" dt="2020-11-17T09:16:08.304" v="199" actId="5793"/>
          <ac:spMkLst>
            <pc:docMk/>
            <pc:sldMk cId="3730095277" sldId="276"/>
            <ac:spMk id="3" creationId="{00000000-0000-0000-0000-000000000000}"/>
          </ac:spMkLst>
        </pc:spChg>
        <pc:spChg chg="mod ord">
          <ac:chgData name="Hanneke van Tuinen" userId="ed22c550-b84f-4481-816d-c5ae7bd4721b" providerId="ADAL" clId="{8446E7CB-87B7-40B5-AA73-F9CB6FDDC7D1}" dt="2020-11-17T09:16:05.686" v="198" actId="26606"/>
          <ac:spMkLst>
            <pc:docMk/>
            <pc:sldMk cId="3730095277" sldId="276"/>
            <ac:spMk id="5" creationId="{00000000-0000-0000-0000-000000000000}"/>
          </ac:spMkLst>
        </pc:spChg>
        <pc:spChg chg="mod">
          <ac:chgData name="Hanneke van Tuinen" userId="ed22c550-b84f-4481-816d-c5ae7bd4721b" providerId="ADAL" clId="{8446E7CB-87B7-40B5-AA73-F9CB6FDDC7D1}" dt="2020-11-17T09:16:05.686" v="198" actId="26606"/>
          <ac:spMkLst>
            <pc:docMk/>
            <pc:sldMk cId="3730095277" sldId="276"/>
            <ac:spMk id="6" creationId="{00000000-0000-0000-0000-000000000000}"/>
          </ac:spMkLst>
        </pc:spChg>
        <pc:spChg chg="del mod">
          <ac:chgData name="Hanneke van Tuinen" userId="ed22c550-b84f-4481-816d-c5ae7bd4721b" providerId="ADAL" clId="{8446E7CB-87B7-40B5-AA73-F9CB6FDDC7D1}" dt="2020-11-17T09:16:13.938" v="202"/>
          <ac:spMkLst>
            <pc:docMk/>
            <pc:sldMk cId="3730095277" sldId="276"/>
            <ac:spMk id="7" creationId="{00000000-0000-0000-0000-000000000000}"/>
          </ac:spMkLst>
        </pc:spChg>
        <pc:spChg chg="add">
          <ac:chgData name="Hanneke van Tuinen" userId="ed22c550-b84f-4481-816d-c5ae7bd4721b" providerId="ADAL" clId="{8446E7CB-87B7-40B5-AA73-F9CB6FDDC7D1}" dt="2020-11-17T09:16:05.686" v="198" actId="26606"/>
          <ac:spMkLst>
            <pc:docMk/>
            <pc:sldMk cId="3730095277" sldId="276"/>
            <ac:spMk id="71" creationId="{4038CB10-1F5C-4D54-9DF7-12586DE5B007}"/>
          </ac:spMkLst>
        </pc:spChg>
        <pc:spChg chg="add">
          <ac:chgData name="Hanneke van Tuinen" userId="ed22c550-b84f-4481-816d-c5ae7bd4721b" providerId="ADAL" clId="{8446E7CB-87B7-40B5-AA73-F9CB6FDDC7D1}" dt="2020-11-17T09:16:05.686" v="198" actId="26606"/>
          <ac:spMkLst>
            <pc:docMk/>
            <pc:sldMk cId="3730095277" sldId="276"/>
            <ac:spMk id="73" creationId="{73ED6512-6858-4552-B699-9A97FE9A4EA2}"/>
          </ac:spMkLst>
        </pc:spChg>
        <pc:picChg chg="mod">
          <ac:chgData name="Hanneke van Tuinen" userId="ed22c550-b84f-4481-816d-c5ae7bd4721b" providerId="ADAL" clId="{8446E7CB-87B7-40B5-AA73-F9CB6FDDC7D1}" dt="2020-11-17T09:16:05.686" v="198" actId="26606"/>
          <ac:picMkLst>
            <pc:docMk/>
            <pc:sldMk cId="3730095277" sldId="276"/>
            <ac:picMk id="2050" creationId="{00000000-0000-0000-0000-000000000000}"/>
          </ac:picMkLst>
        </pc:picChg>
      </pc:sldChg>
      <pc:sldChg chg="delSp modSp">
        <pc:chgData name="Hanneke van Tuinen" userId="ed22c550-b84f-4481-816d-c5ae7bd4721b" providerId="ADAL" clId="{8446E7CB-87B7-40B5-AA73-F9CB6FDDC7D1}" dt="2020-11-17T09:15:17.316" v="190"/>
        <pc:sldMkLst>
          <pc:docMk/>
          <pc:sldMk cId="2393997362" sldId="277"/>
        </pc:sldMkLst>
        <pc:spChg chg="del mod">
          <ac:chgData name="Hanneke van Tuinen" userId="ed22c550-b84f-4481-816d-c5ae7bd4721b" providerId="ADAL" clId="{8446E7CB-87B7-40B5-AA73-F9CB6FDDC7D1}" dt="2020-11-17T09:15:17.316" v="190"/>
          <ac:spMkLst>
            <pc:docMk/>
            <pc:sldMk cId="2393997362" sldId="277"/>
            <ac:spMk id="8" creationId="{00000000-0000-0000-0000-000000000000}"/>
          </ac:spMkLst>
        </pc:spChg>
      </pc:sldChg>
    </pc:docChg>
  </pc:docChgLst>
  <pc:docChgLst>
    <pc:chgData name="Hanneke van Tuinen" userId="ed22c550-b84f-4481-816d-c5ae7bd4721b" providerId="ADAL" clId="{4F59778A-806C-4D06-A97D-5F2D9FA2303D}"/>
    <pc:docChg chg="custSel modSld">
      <pc:chgData name="Hanneke van Tuinen" userId="ed22c550-b84f-4481-816d-c5ae7bd4721b" providerId="ADAL" clId="{4F59778A-806C-4D06-A97D-5F2D9FA2303D}" dt="2019-11-20T11:05:54.645" v="4" actId="27636"/>
      <pc:docMkLst>
        <pc:docMk/>
      </pc:docMkLst>
      <pc:sldChg chg="modSp">
        <pc:chgData name="Hanneke van Tuinen" userId="ed22c550-b84f-4481-816d-c5ae7bd4721b" providerId="ADAL" clId="{4F59778A-806C-4D06-A97D-5F2D9FA2303D}" dt="2019-11-20T11:05:54.645" v="4" actId="27636"/>
        <pc:sldMkLst>
          <pc:docMk/>
          <pc:sldMk cId="2815461669" sldId="266"/>
        </pc:sldMkLst>
        <pc:spChg chg="mod">
          <ac:chgData name="Hanneke van Tuinen" userId="ed22c550-b84f-4481-816d-c5ae7bd4721b" providerId="ADAL" clId="{4F59778A-806C-4D06-A97D-5F2D9FA2303D}" dt="2019-11-20T11:05:54.645" v="4" actId="27636"/>
          <ac:spMkLst>
            <pc:docMk/>
            <pc:sldMk cId="2815461669" sldId="266"/>
            <ac:spMk id="2150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51D5CE-100C-4442-A64C-FB66134CED5D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155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7D3-BA5A-480B-AFF7-2F1FDBB0EEDA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6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4C31F-D978-49AA-AD04-2AA038090AF2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9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EBBAF-1AE8-48E7-B6CC-C612474417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AF49-F92C-44F5-A8E2-2F6DEF5E6266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59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4D98-9292-419E-AC28-A106F36FF3C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FE5A-1170-4797-8055-C6DED6908508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0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1FE3-A2A8-4EA5-B517-24E49D6F7085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0C89D-4F61-4BD9-90D2-5609845A3CD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1540-FC94-4CAF-B5D8-7BEB7B444B37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5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BBE44-ED83-4F52-B490-E9C23518487B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96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CF9A51-A7D6-42BF-8089-285FB6C5518F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89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Medische kennis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Benigne en maligne gezwellen (tumoren)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871728" y="1417320"/>
            <a:ext cx="6066818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Metastasen: </a:t>
            </a:r>
            <a:r>
              <a:rPr lang="nl-NL" sz="2400" dirty="0"/>
              <a:t>uitzaaiingen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(</a:t>
            </a:r>
            <a:r>
              <a:rPr lang="nl-NL" sz="2400" i="1" dirty="0"/>
              <a:t>bijvoorbeeld als kankercellen door een lymfevat groeien en met de lymfe mee stromen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Metastasen te verdelen in: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b="1" dirty="0" err="1"/>
              <a:t>Lymfogene</a:t>
            </a:r>
            <a:r>
              <a:rPr lang="nl-NL" sz="2400" dirty="0"/>
              <a:t> metastasen: via lymfevaten;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400" b="1" dirty="0"/>
              <a:t>Hematogene</a:t>
            </a:r>
            <a:r>
              <a:rPr lang="nl-NL" sz="2400" dirty="0"/>
              <a:t> metastasen: via bloedbaan.</a:t>
            </a:r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0510DC6D-339D-4CEE-AA33-B0D7EA6A1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02" r="432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76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84942" cy="1499616"/>
          </a:xfrm>
        </p:spPr>
        <p:txBody>
          <a:bodyPr>
            <a:normAutofit/>
          </a:bodyPr>
          <a:lstStyle/>
          <a:p>
            <a:r>
              <a:rPr lang="nl-NL" sz="4400" b="1" cap="none" dirty="0"/>
              <a:t>Verschil goed- en kwaadaardig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1024128" y="2231518"/>
            <a:ext cx="4754880" cy="3341572"/>
          </a:xfrm>
        </p:spPr>
        <p:txBody>
          <a:bodyPr/>
          <a:lstStyle/>
          <a:p>
            <a:r>
              <a:rPr lang="nl-NL" dirty="0"/>
              <a:t>Melanoom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54" y="2231518"/>
            <a:ext cx="4223739" cy="282990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25" y="2801506"/>
            <a:ext cx="3319974" cy="218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5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18DB952-E453-4CA7-B32A-960F2DA3A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A46E151-8A9E-4442-8728-A796D791B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nl-NL" sz="4400" b="1" dirty="0">
                <a:solidFill>
                  <a:srgbClr val="FFFFFF"/>
                </a:solidFill>
              </a:rPr>
              <a:t>Voorbeeld ontwikkeling carcinoom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8A6BDE-059C-4205-B0AC-E3BF214DC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topdarmkanker.files.wordpress.com/2011/03/bc9c5-schermafbeelding_2011-03-05_om_18-34-43.png?w=9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8548" y="1280160"/>
            <a:ext cx="6519634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Medische Kennis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02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plzcdn.com/ZillaIMG/8cfc0f74cf002d986ce57ed3bbb24143_1350810338_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" y="123933"/>
            <a:ext cx="10363200" cy="623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46860" y="653573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800" dirty="0"/>
              <a:t>Bron: https://www.hebon.nl/bestanden/goed-en-kwaadaardig-gezwel_6.jpg</a:t>
            </a:r>
          </a:p>
        </p:txBody>
      </p:sp>
    </p:spTree>
    <p:extLst>
      <p:ext uri="{BB962C8B-B14F-4D97-AF65-F5344CB8AC3E}">
        <p14:creationId xmlns:p14="http://schemas.microsoft.com/office/powerpoint/2010/main" val="358756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 altLang="nl-NL" sz="3900">
                <a:solidFill>
                  <a:srgbClr val="FFFFFF"/>
                </a:solidFill>
              </a:rPr>
              <a:t>behandeling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102347" y="1287475"/>
            <a:ext cx="6306003" cy="524933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b="1" dirty="0"/>
              <a:t>Chirurgie</a:t>
            </a:r>
            <a:r>
              <a:rPr lang="nl-NL" altLang="nl-NL" dirty="0"/>
              <a:t> (operatie, bijv. weghalen (</a:t>
            </a:r>
            <a:r>
              <a:rPr lang="nl-NL" altLang="nl-NL" i="1" dirty="0"/>
              <a:t>ablatie</a:t>
            </a:r>
            <a:r>
              <a:rPr lang="nl-NL" altLang="nl-NL" dirty="0"/>
              <a:t>) van een borst bij borstkanker)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b="1" dirty="0"/>
              <a:t>Radiotherapie</a:t>
            </a:r>
            <a:r>
              <a:rPr lang="nl-NL" altLang="nl-NL" dirty="0"/>
              <a:t> (bestraling)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b="1" dirty="0"/>
              <a:t>Oncolytica</a:t>
            </a:r>
            <a:r>
              <a:rPr lang="nl-NL" altLang="nl-NL" dirty="0"/>
              <a:t> (medicijnen tegen kanker, chemokuur): chemotherapie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altLang="nl-NL" dirty="0"/>
              <a:t> </a:t>
            </a:r>
            <a:r>
              <a:rPr lang="nl-NL" altLang="nl-NL" b="1" dirty="0"/>
              <a:t>Immuuntherapie</a:t>
            </a:r>
            <a:endParaRPr lang="nl-NL" altLang="nl-NL" dirty="0"/>
          </a:p>
          <a:p>
            <a:pPr marL="0" indent="0">
              <a:buNone/>
            </a:pPr>
            <a:r>
              <a:rPr lang="nl-NL" altLang="nl-NL" i="1" dirty="0" err="1"/>
              <a:t>Onco</a:t>
            </a:r>
            <a:r>
              <a:rPr lang="nl-NL" altLang="nl-NL" i="1" dirty="0"/>
              <a:t> = kanker, oncologie = kankerleer</a:t>
            </a:r>
          </a:p>
          <a:p>
            <a:pPr marL="0" indent="0">
              <a:buNone/>
            </a:pPr>
            <a:endParaRPr lang="nl-NL" altLang="nl-NL" dirty="0"/>
          </a:p>
          <a:p>
            <a:r>
              <a:rPr lang="nl-NL" altLang="nl-NL" dirty="0"/>
              <a:t>Doel</a:t>
            </a:r>
          </a:p>
          <a:p>
            <a:pPr lvl="1"/>
            <a:r>
              <a:rPr lang="nl-NL" altLang="nl-NL" b="1" dirty="0"/>
              <a:t>Curatief</a:t>
            </a:r>
            <a:r>
              <a:rPr lang="nl-NL" altLang="nl-NL" dirty="0"/>
              <a:t> (cure &gt; behandelbaar)</a:t>
            </a:r>
          </a:p>
          <a:p>
            <a:pPr lvl="1"/>
            <a:r>
              <a:rPr lang="nl-NL" altLang="nl-NL" b="1" dirty="0"/>
              <a:t>Palliatief</a:t>
            </a:r>
            <a:r>
              <a:rPr lang="nl-NL" altLang="nl-NL" dirty="0"/>
              <a:t> (zorg gericht op verlichten van klachten bij levensbedreigende ziekte)</a:t>
            </a:r>
          </a:p>
          <a:p>
            <a:pPr lvl="1">
              <a:buFontTx/>
              <a:buNone/>
            </a:pPr>
            <a:endParaRPr lang="nl-NL" altLang="nl-NL" dirty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5915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/>
          <a:p>
            <a:r>
              <a:rPr lang="nl-NL" dirty="0"/>
              <a:t>Oncolytica (chemotherapie)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129" y="1953491"/>
            <a:ext cx="6327648" cy="4023360"/>
          </a:xfrm>
        </p:spPr>
        <p:txBody>
          <a:bodyPr/>
          <a:lstStyle/>
          <a:p>
            <a:r>
              <a:rPr lang="nl-NL" b="1" dirty="0"/>
              <a:t>Cytostatica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Remmen de celdeling;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Voornamelijk intraveneus;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Vaak opname noodzakelijk.</a:t>
            </a:r>
          </a:p>
          <a:p>
            <a:pPr marL="0" indent="0">
              <a:buNone/>
            </a:pPr>
            <a:r>
              <a:rPr lang="nl-NL" dirty="0"/>
              <a:t>Behandeling gaat in tussenpozen (intermitterende behandeling).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Totale behandeling van cytostatica = chemokuur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6" name="Picture 4" descr="https://static.mijnwebwinkel.nl/winkel/piktogram/image/cache/full/61bc5d626d18d7e4558c50951cc3951f4c9e02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37" y="2084832"/>
            <a:ext cx="365303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9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5FFB7-A056-440F-A9C6-D255DA0B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Immuuntherapie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DC7522-1CAE-4492-8230-A99E41D72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Hierbij wordt het afweersysteem geholpen in het onschadelijk maken van kankercellen.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Antistoffen</a:t>
            </a:r>
            <a:r>
              <a:rPr lang="nl-NL" dirty="0"/>
              <a:t> toedienen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Antigenen</a:t>
            </a:r>
            <a:r>
              <a:rPr lang="nl-NL" dirty="0"/>
              <a:t> toedienen waardoor lichaam zelf antilichamen gaat vormen (die zich richten tegen de kankercellen)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b="1" dirty="0"/>
              <a:t>Witte bloedcellen (leukocyten) </a:t>
            </a:r>
            <a:r>
              <a:rPr lang="nl-NL" dirty="0"/>
              <a:t>toedienen (deze zijn in het lab geschikt gemaakt om kanker tegen te gaan)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37AD9D-1260-4F06-BE71-AEDC03B1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46F793-94CB-47AD-9F29-9ED1C974B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6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021A-F72F-4884-BA47-FC3FA9B8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649456" cy="1499616"/>
          </a:xfrm>
        </p:spPr>
        <p:txBody>
          <a:bodyPr>
            <a:normAutofit/>
          </a:bodyPr>
          <a:lstStyle/>
          <a:p>
            <a:r>
              <a:rPr lang="nl-NL" sz="4000" dirty="0"/>
              <a:t>Voorbeelden van maligniteiten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87DFF0-B90B-4CCE-AE91-12F41125E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Bronchuscarcinoom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Mammacarcinoom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Prostaatcarcinoom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Endometriumcarcinoom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Cervixcarcinoom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Colon- en rectumcarcinoom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Melanoom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Basalioom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Maagcarcinoom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Oesophaguscarcinoom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837889-E7C2-451E-AB00-5D35B99EE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prstClr val="black">
                    <a:tint val="75000"/>
                  </a:prstClr>
                </a:solidFill>
              </a:rPr>
              <a:t>Medische Kennis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609263-A32C-4D28-B8A2-1AE6E06D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0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E3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deelbewust.com/wp-content/uploads/2015/10/longkank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r="1" b="1859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 smtClean="0"/>
              <a:pPr>
                <a:spcAft>
                  <a:spcPts val="600"/>
                </a:spcAft>
              </a:pPr>
              <a:t>18</a:t>
            </a:fld>
            <a:endParaRPr lang="nl-N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Longkanker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(epitheelweefsel)</a:t>
            </a:r>
          </a:p>
        </p:txBody>
      </p:sp>
    </p:spTree>
    <p:extLst>
      <p:ext uri="{BB962C8B-B14F-4D97-AF65-F5344CB8AC3E}">
        <p14:creationId xmlns:p14="http://schemas.microsoft.com/office/powerpoint/2010/main" val="183070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93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2050" name="Picture 2" descr="http://www.surgeryassistant.nl/images2/15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0" r="1" b="4988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 smtClean="0"/>
              <a:pPr>
                <a:spcAft>
                  <a:spcPts val="600"/>
                </a:spcAft>
              </a:pPr>
              <a:t>19</a:t>
            </a:fld>
            <a:endParaRPr lang="nl-NL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Mammacarcinoom</a:t>
            </a:r>
          </a:p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(klierweefsel)</a:t>
            </a:r>
          </a:p>
        </p:txBody>
      </p:sp>
      <p:sp>
        <p:nvSpPr>
          <p:cNvPr id="6" name="Rechthoek 5"/>
          <p:cNvSpPr/>
          <p:nvPr/>
        </p:nvSpPr>
        <p:spPr>
          <a:xfrm>
            <a:off x="48820" y="6536809"/>
            <a:ext cx="2486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800" dirty="0"/>
              <a:t>Bron: http://www.surgeryassistant.nl/images2/157.png</a:t>
            </a:r>
            <a:endParaRPr lang="nl-NL" sz="800"/>
          </a:p>
        </p:txBody>
      </p:sp>
    </p:spTree>
    <p:extLst>
      <p:ext uri="{BB962C8B-B14F-4D97-AF65-F5344CB8AC3E}">
        <p14:creationId xmlns:p14="http://schemas.microsoft.com/office/powerpoint/2010/main" val="373009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 sz="4600">
                <a:solidFill>
                  <a:srgbClr val="FFFFFF"/>
                </a:solidFill>
              </a:rPr>
              <a:t>Gezwellen (ca)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/>
          </a:bodyPr>
          <a:lstStyle/>
          <a:p>
            <a:endParaRPr lang="nl-NL"/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 Ons lichaam is opgebouwd uit heel veel cellen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 Cellen veranderen soms van karakter vanuit de celkern (vanuit het erfelijke materiaal): </a:t>
            </a:r>
            <a:r>
              <a:rPr lang="nl-NL" b="1"/>
              <a:t>mutatie</a:t>
            </a:r>
            <a:r>
              <a:rPr lang="nl-NL"/>
              <a:t>. Oorzaak is vaak onbekend!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 Groei van maligne kankercellen verloopt in toenemende mate </a:t>
            </a:r>
            <a:r>
              <a:rPr lang="nl-NL" i="1"/>
              <a:t>explosief</a:t>
            </a:r>
            <a:r>
              <a:rPr lang="nl-NL"/>
              <a:t> (het kost net zoveel tijd voor één kankercel om 2 kankercellen te worden als het kost voor een kwaadaardig gezwel van 1 cm doorsnee om uit te groeien tot 2 cm.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 Kankercellen delen zich, soms heel agressief, door in de omgeving (infiltratie in omliggend weefsel)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559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40657"/>
            <a:ext cx="10515600" cy="4351338"/>
          </a:xfrm>
        </p:spPr>
        <p:txBody>
          <a:bodyPr/>
          <a:lstStyle/>
          <a:p>
            <a:r>
              <a:rPr lang="nl-NL" b="1" dirty="0" err="1"/>
              <a:t>Basalioom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(epitheelcellen in de huid)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medical-enc.com/pictures/oncology/basali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03" y="1646238"/>
            <a:ext cx="3810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/>
          <p:cNvSpPr/>
          <p:nvPr/>
        </p:nvSpPr>
        <p:spPr>
          <a:xfrm>
            <a:off x="4035309" y="6352143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  <p:sp>
        <p:nvSpPr>
          <p:cNvPr id="2" name="Rechthoek 1"/>
          <p:cNvSpPr/>
          <p:nvPr/>
        </p:nvSpPr>
        <p:spPr>
          <a:xfrm>
            <a:off x="199002" y="6506031"/>
            <a:ext cx="30973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800" dirty="0"/>
              <a:t>Bron: http://www.medical-enc.com/pictures/oncology/basalioma.jpg</a:t>
            </a:r>
          </a:p>
        </p:txBody>
      </p:sp>
    </p:spTree>
    <p:extLst>
      <p:ext uri="{BB962C8B-B14F-4D97-AF65-F5344CB8AC3E}">
        <p14:creationId xmlns:p14="http://schemas.microsoft.com/office/powerpoint/2010/main" val="1102564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Seven</a:t>
            </a:r>
            <a:r>
              <a:rPr lang="nl-NL" b="1" dirty="0"/>
              <a:t> </a:t>
            </a:r>
            <a:r>
              <a:rPr lang="nl-NL" b="1" dirty="0" err="1"/>
              <a:t>signals</a:t>
            </a:r>
            <a:r>
              <a:rPr lang="nl-NL" b="1" dirty="0"/>
              <a:t> of </a:t>
            </a:r>
            <a:r>
              <a:rPr lang="nl-NL" b="1" dirty="0" err="1"/>
              <a:t>danger</a:t>
            </a:r>
            <a:endParaRPr lang="nl-NL" b="1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http://www.dekritischebelegger.nl/wp-content/uploads/2014/01/waarschuwingssigna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099" y="2677617"/>
            <a:ext cx="4221972" cy="28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362995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50401" y="1499847"/>
            <a:ext cx="10632583" cy="510801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Schijnbaar onschuldige klachten die te lang duren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Allerlei abnormale vormen van bloedverlies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Zwellingen, vooral als deze geen pijn doen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Veranderingen aan bestaande afwijkingen van de huid, bijvoorbeeld kleur, vorm, jeuk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Een zweertje dat niet binnen enkele weken geneest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Vermagering zonder duidelijke reden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Verandering in het defecatiepatroon; er verandert iets aan de normale regelmaat en/of soort van ontlasting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357281" y="6311900"/>
            <a:ext cx="457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Noorderpoort  </a:t>
            </a:r>
            <a:r>
              <a:rPr lang="nl-NL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Medische Kennis    </a:t>
            </a:r>
          </a:p>
        </p:txBody>
      </p:sp>
    </p:spTree>
    <p:extLst>
      <p:ext uri="{BB962C8B-B14F-4D97-AF65-F5344CB8AC3E}">
        <p14:creationId xmlns:p14="http://schemas.microsoft.com/office/powerpoint/2010/main" val="88049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F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Benigne tumor</a:t>
            </a:r>
          </a:p>
        </p:txBody>
      </p:sp>
      <p:pic>
        <p:nvPicPr>
          <p:cNvPr id="1030" name="Picture 6" descr="http://debestetips.com/wp-content/themes/couponpress/thumbs/Goedaardige-tumor-300x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 r="1" b="22613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37333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FFFFFF"/>
                </a:solidFill>
              </a:rPr>
              <a:t>Cellen liggen hierbij netjes tegen elkaar aan en groeien niet in (infiltreren) in het omliggende weefsel.</a:t>
            </a:r>
          </a:p>
        </p:txBody>
      </p:sp>
    </p:spTree>
    <p:extLst>
      <p:ext uri="{BB962C8B-B14F-4D97-AF65-F5344CB8AC3E}">
        <p14:creationId xmlns:p14="http://schemas.microsoft.com/office/powerpoint/2010/main" val="379541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831533" y="1124224"/>
            <a:ext cx="5157787" cy="3684588"/>
          </a:xfrm>
        </p:spPr>
        <p:txBody>
          <a:bodyPr>
            <a:normAutofit/>
          </a:bodyPr>
          <a:lstStyle/>
          <a:p>
            <a:r>
              <a:rPr lang="nl-NL" b="1" dirty="0"/>
              <a:t>Fibroom</a:t>
            </a:r>
            <a:r>
              <a:rPr lang="nl-NL" dirty="0"/>
              <a:t> (bindweefsel)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Lipoom</a:t>
            </a:r>
          </a:p>
          <a:p>
            <a:pPr marL="0" indent="0">
              <a:buNone/>
            </a:pPr>
            <a:r>
              <a:rPr lang="nl-NL" dirty="0"/>
              <a:t>(vetweefsel)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>
          <a:xfrm>
            <a:off x="7339736" y="1800995"/>
            <a:ext cx="4754880" cy="3341572"/>
          </a:xfrm>
        </p:spPr>
        <p:txBody>
          <a:bodyPr/>
          <a:lstStyle/>
          <a:p>
            <a:r>
              <a:rPr lang="nl-NL" b="1" dirty="0"/>
              <a:t>Verruca vulgaris</a:t>
            </a:r>
          </a:p>
          <a:p>
            <a:r>
              <a:rPr lang="nl-NL" dirty="0"/>
              <a:t>Gewone wrat/</a:t>
            </a:r>
          </a:p>
          <a:p>
            <a:r>
              <a:rPr lang="nl-NL" dirty="0"/>
              <a:t>huidwratten</a:t>
            </a:r>
          </a:p>
          <a:p>
            <a:pPr marL="0" indent="0">
              <a:buNone/>
            </a:pPr>
            <a:r>
              <a:rPr lang="nl-NL" dirty="0"/>
              <a:t> (opperhuid)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4" name="Picture 6" descr="https://upload.wikimedia.org/wikipedia/commons/thumb/6/64/Weiches-fibrom-augenlid.jpg/266px-Weiches-fibrom-augen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59" y="911385"/>
            <a:ext cx="2186591" cy="16440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ive4x.ru/foto/9/images/stories1/zabolevanija/lipoma-na-sp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50" y="3228292"/>
            <a:ext cx="2286000" cy="229552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clinicaladvisor.com/images/2009/07/02/stat1108-ver_61297.jpg?format=jpg&amp;zoom=1&amp;quality=70&amp;anchor=middlecenter&amp;width=320&amp;mode=p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86" y="911385"/>
            <a:ext cx="2211301" cy="36486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017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76423" y="1287376"/>
            <a:ext cx="5157787" cy="36845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Mollusca contagiosa</a:t>
            </a:r>
          </a:p>
          <a:p>
            <a:r>
              <a:rPr lang="nl-NL" dirty="0"/>
              <a:t>(waterwratjes)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Myoom</a:t>
            </a:r>
          </a:p>
          <a:p>
            <a:pPr marL="0" indent="0">
              <a:buNone/>
            </a:pPr>
            <a:r>
              <a:rPr lang="nl-NL" dirty="0"/>
              <a:t>(spierweefsel)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072486" y="1287376"/>
            <a:ext cx="5425225" cy="5718009"/>
          </a:xfrm>
        </p:spPr>
        <p:txBody>
          <a:bodyPr>
            <a:normAutofit/>
          </a:bodyPr>
          <a:lstStyle/>
          <a:p>
            <a:r>
              <a:rPr lang="nl-NL" b="1" dirty="0"/>
              <a:t>Hemangioom</a:t>
            </a:r>
          </a:p>
          <a:p>
            <a:pPr marL="0" indent="0">
              <a:buNone/>
            </a:pPr>
            <a:r>
              <a:rPr lang="nl-NL" dirty="0"/>
              <a:t>(bloedvaten)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 err="1"/>
              <a:t>Naevus</a:t>
            </a:r>
            <a:endParaRPr lang="nl-NL" b="1" dirty="0"/>
          </a:p>
          <a:p>
            <a:pPr marL="0" indent="0">
              <a:buNone/>
            </a:pPr>
            <a:r>
              <a:rPr lang="nl-NL" dirty="0"/>
              <a:t>(pigmentcellen in </a:t>
            </a:r>
          </a:p>
          <a:p>
            <a:pPr marL="0" indent="0">
              <a:buNone/>
            </a:pPr>
            <a:r>
              <a:rPr lang="nl-NL" dirty="0"/>
              <a:t>de huid)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huidziekten.nl/afbeeldingen/molluscum-contagiosum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09" y="981846"/>
            <a:ext cx="1590904" cy="18799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umcg.nl/SiteCollectionImages/Zorg/Volwassenen/ZOB/myo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791" y="3002630"/>
            <a:ext cx="22669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msatwork.nl/wp-content/uploads/2016/03/Aardbeienvlek_hemangi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36" y="981846"/>
            <a:ext cx="3643693" cy="20207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uidziekten.nl/afbeeldingen/congenitalenaevus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381" y="3504570"/>
            <a:ext cx="2382592" cy="17869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7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32983" y="858838"/>
            <a:ext cx="5157787" cy="3684588"/>
          </a:xfrm>
        </p:spPr>
        <p:txBody>
          <a:bodyPr/>
          <a:lstStyle/>
          <a:p>
            <a:r>
              <a:rPr lang="nl-NL" b="1" dirty="0"/>
              <a:t>Fibroadenoom</a:t>
            </a:r>
          </a:p>
          <a:p>
            <a:pPr marL="0" indent="0">
              <a:buNone/>
            </a:pPr>
            <a:r>
              <a:rPr lang="nl-NL" dirty="0"/>
              <a:t>(bindweefsel en klierweefsel)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90770" y="858838"/>
            <a:ext cx="5183188" cy="3684588"/>
          </a:xfrm>
        </p:spPr>
        <p:txBody>
          <a:bodyPr/>
          <a:lstStyle/>
          <a:p>
            <a:r>
              <a:rPr lang="nl-NL" b="1" dirty="0"/>
              <a:t>Poliep</a:t>
            </a:r>
          </a:p>
          <a:p>
            <a:pPr marL="0" indent="0">
              <a:buNone/>
            </a:pPr>
            <a:r>
              <a:rPr lang="nl-NL" dirty="0"/>
              <a:t>(slijmvlies)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009E1-54C8-4E42-93A4-82F6E9795970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392" y="2213636"/>
            <a:ext cx="3359233" cy="335923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23" y="2170909"/>
            <a:ext cx="3925353" cy="334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4788" y="804333"/>
            <a:ext cx="3391900" cy="5249334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Beleid benigne tumoren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51048" y="804333"/>
            <a:ext cx="6306003" cy="52493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Geen ingreep: </a:t>
            </a:r>
            <a:r>
              <a:rPr lang="nl-NL" b="1" dirty="0"/>
              <a:t>expectatief</a:t>
            </a:r>
            <a:r>
              <a:rPr lang="nl-NL" dirty="0"/>
              <a:t> beleid, vaak wel advies om in de gaten te houden (denk aan alarmsignalen)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Wordt er wel een ingreep uitgevoerd, dan wordt het weefsel opgestuurd naar laboratorium: patholoog bekijkt dit onder de microscoop. Uitsluiten van </a:t>
            </a:r>
            <a:r>
              <a:rPr lang="nl-NL" b="1" dirty="0"/>
              <a:t>maligniteit</a:t>
            </a:r>
            <a:r>
              <a:rPr lang="nl-NL" dirty="0"/>
              <a:t> (kwaadaardigheid).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Uitslag wordt vaak PA genoemd (Patholoog Anatoom)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 smtClean="0"/>
              <a:pPr>
                <a:spcAft>
                  <a:spcPts val="600"/>
                </a:spcAft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5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AD6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nl-NL" altLang="nl-NL">
                <a:solidFill>
                  <a:srgbClr val="FFFFFF"/>
                </a:solidFill>
              </a:rPr>
              <a:t>Maligne tumoren</a:t>
            </a:r>
          </a:p>
        </p:txBody>
      </p:sp>
      <p:pic>
        <p:nvPicPr>
          <p:cNvPr id="2" name="Afbeelding 1" descr="Afbeelding met tekst&#10;&#10;Automatisch gegenereerde beschrijving"/>
          <p:cNvPicPr>
            <a:picLocks noChangeAspect="1"/>
          </p:cNvPicPr>
          <p:nvPr/>
        </p:nvPicPr>
        <p:blipFill rotWithShape="1">
          <a:blip r:embed="rId2"/>
          <a:srcRect t="4674" r="1" b="440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nl-NL" altLang="nl-NL" b="1">
                <a:solidFill>
                  <a:srgbClr val="FFFFFF"/>
                </a:solidFill>
              </a:rPr>
              <a:t>Kenmerken</a:t>
            </a:r>
            <a:r>
              <a:rPr lang="nl-NL" altLang="nl-NL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nl-NL" altLang="nl-NL">
                <a:solidFill>
                  <a:srgbClr val="FFFFFF"/>
                </a:solidFill>
              </a:rPr>
              <a:t>Ongeremde en onbeheersbare celdeling</a:t>
            </a:r>
          </a:p>
          <a:p>
            <a:pPr lvl="1"/>
            <a:r>
              <a:rPr lang="nl-NL" altLang="nl-NL">
                <a:solidFill>
                  <a:srgbClr val="FFFFFF"/>
                </a:solidFill>
              </a:rPr>
              <a:t>Binnendringen en vernietigen omringend weefsel</a:t>
            </a:r>
          </a:p>
          <a:p>
            <a:pPr lvl="1"/>
            <a:r>
              <a:rPr lang="nl-NL" altLang="nl-NL">
                <a:solidFill>
                  <a:srgbClr val="FFFFFF"/>
                </a:solidFill>
              </a:rPr>
              <a:t>Uitzaaiingen</a:t>
            </a:r>
          </a:p>
          <a:p>
            <a:pPr lvl="1"/>
            <a:r>
              <a:rPr lang="nl-NL" altLang="nl-NL">
                <a:solidFill>
                  <a:srgbClr val="FFFFFF"/>
                </a:solidFill>
              </a:rPr>
              <a:t>Celtype is anders dan celtype van de omgevingscellen</a:t>
            </a:r>
          </a:p>
          <a:p>
            <a:r>
              <a:rPr lang="nl-NL" altLang="nl-NL">
                <a:solidFill>
                  <a:srgbClr val="FFFFFF"/>
                </a:solidFill>
              </a:rPr>
              <a:t> </a:t>
            </a:r>
            <a:r>
              <a:rPr lang="nl-NL" altLang="nl-NL" b="1">
                <a:solidFill>
                  <a:srgbClr val="FFFFFF"/>
                </a:solidFill>
              </a:rPr>
              <a:t>Oorzaken</a:t>
            </a:r>
            <a:r>
              <a:rPr lang="nl-NL" altLang="nl-NL">
                <a:solidFill>
                  <a:srgbClr val="FFFFFF"/>
                </a:solidFill>
              </a:rPr>
              <a:t>:</a:t>
            </a:r>
          </a:p>
          <a:p>
            <a:pPr lvl="1"/>
            <a:r>
              <a:rPr lang="nl-NL" altLang="nl-NL">
                <a:solidFill>
                  <a:srgbClr val="FFFFFF"/>
                </a:solidFill>
              </a:rPr>
              <a:t>Combinatie van risicofactoren</a:t>
            </a:r>
          </a:p>
          <a:p>
            <a:pPr lvl="2"/>
            <a:r>
              <a:rPr lang="nl-NL" altLang="nl-NL">
                <a:solidFill>
                  <a:srgbClr val="FFFFFF"/>
                </a:solidFill>
              </a:rPr>
              <a:t>UV-straling</a:t>
            </a:r>
          </a:p>
          <a:p>
            <a:pPr lvl="2"/>
            <a:r>
              <a:rPr lang="nl-NL" altLang="nl-NL">
                <a:solidFill>
                  <a:srgbClr val="FFFFFF"/>
                </a:solidFill>
              </a:rPr>
              <a:t>Voeding / alcohol</a:t>
            </a:r>
          </a:p>
          <a:p>
            <a:pPr lvl="2"/>
            <a:r>
              <a:rPr lang="nl-NL" altLang="nl-NL">
                <a:solidFill>
                  <a:srgbClr val="FFFFFF"/>
                </a:solidFill>
              </a:rPr>
              <a:t>Asbest /dioxinen</a:t>
            </a:r>
          </a:p>
          <a:p>
            <a:pPr lvl="2"/>
            <a:r>
              <a:rPr lang="nl-NL" altLang="nl-NL">
                <a:solidFill>
                  <a:srgbClr val="FFFFFF"/>
                </a:solidFill>
              </a:rPr>
              <a:t>Roken</a:t>
            </a:r>
          </a:p>
          <a:p>
            <a:pPr lvl="1"/>
            <a:endParaRPr lang="nl-NL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0" ty="0" sx="75000" sy="75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9802" y="965864"/>
            <a:ext cx="4375558" cy="3450370"/>
          </a:xfrm>
        </p:spPr>
        <p:txBody>
          <a:bodyPr anchor="b">
            <a:normAutofit fontScale="92500" lnSpcReduction="20000"/>
          </a:bodyPr>
          <a:lstStyle/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Maligne celgroei in een weefsel noemen we </a:t>
            </a:r>
            <a:r>
              <a:rPr lang="nl-NL" sz="2000" b="1" dirty="0">
                <a:solidFill>
                  <a:srgbClr val="FFFFFF"/>
                </a:solidFill>
              </a:rPr>
              <a:t>carcinomen</a:t>
            </a:r>
            <a:r>
              <a:rPr lang="nl-NL" sz="2000" i="1" dirty="0">
                <a:solidFill>
                  <a:srgbClr val="FFFFFF"/>
                </a:solidFill>
              </a:rPr>
              <a:t> </a:t>
            </a:r>
            <a:r>
              <a:rPr lang="nl-NL" sz="2000" dirty="0">
                <a:solidFill>
                  <a:srgbClr val="FFFFFF"/>
                </a:solidFill>
              </a:rPr>
              <a:t>als tumoren voorkomen in het oppervlakteweefsel (epitheel)</a:t>
            </a:r>
            <a:endParaRPr lang="nl-NL" sz="20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nl-NL" sz="2000" i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nl-NL" sz="2000" dirty="0">
                <a:solidFill>
                  <a:srgbClr val="FFFFFF"/>
                </a:solidFill>
              </a:rPr>
              <a:t>Maligne celgroei in </a:t>
            </a:r>
            <a:r>
              <a:rPr lang="nl-NL" sz="2000" dirty="0"/>
              <a:t>steunweefsel, zoals bot-, spier-, vet-, zenuw-, bloedvat- en bindweefsel </a:t>
            </a:r>
            <a:r>
              <a:rPr lang="nl-NL" sz="2000" dirty="0">
                <a:solidFill>
                  <a:srgbClr val="FFFFFF"/>
                </a:solidFill>
              </a:rPr>
              <a:t>heten </a:t>
            </a:r>
            <a:r>
              <a:rPr lang="nl-NL" sz="2000" b="1" dirty="0">
                <a:solidFill>
                  <a:srgbClr val="FFFFFF"/>
                </a:solidFill>
              </a:rPr>
              <a:t>sarcomen (weke delen tumor)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BA009E1-54C8-4E42-93A4-82F6E9795970}" type="slidenum">
              <a:rPr lang="nl-NL">
                <a:solidFill>
                  <a:srgbClr val="404040"/>
                </a:solidFill>
              </a:rPr>
              <a:pPr>
                <a:spcAft>
                  <a:spcPts val="600"/>
                </a:spcAft>
              </a:pPr>
              <a:t>9</a:t>
            </a:fld>
            <a:endParaRPr lang="nl-NL">
              <a:solidFill>
                <a:srgbClr val="404040"/>
              </a:solidFill>
            </a:endParaRPr>
          </a:p>
        </p:txBody>
      </p:sp>
      <p:pic>
        <p:nvPicPr>
          <p:cNvPr id="1026" name="Picture 2" descr="Ewing-sarcoom - Wikipedia">
            <a:extLst>
              <a:ext uri="{FF2B5EF4-FFF2-40B4-BE49-F238E27FC236}">
                <a16:creationId xmlns:a16="http://schemas.microsoft.com/office/drawing/2014/main" id="{E7D710FC-3BD5-4E8B-9BB6-8AD89291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912" y="1885450"/>
            <a:ext cx="134302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83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Blauw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Microsoft Office PowerPoint</Application>
  <PresentationFormat>Breedbeeld</PresentationFormat>
  <Paragraphs>160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Verdana</vt:lpstr>
      <vt:lpstr>Wingdings 3</vt:lpstr>
      <vt:lpstr>Integraal</vt:lpstr>
      <vt:lpstr>Medische kennis</vt:lpstr>
      <vt:lpstr>Gezwellen (ca)</vt:lpstr>
      <vt:lpstr>Benigne tumor</vt:lpstr>
      <vt:lpstr>PowerPoint-presentatie</vt:lpstr>
      <vt:lpstr>PowerPoint-presentatie</vt:lpstr>
      <vt:lpstr>PowerPoint-presentatie</vt:lpstr>
      <vt:lpstr>Beleid benigne tumoren</vt:lpstr>
      <vt:lpstr>Maligne tumoren</vt:lpstr>
      <vt:lpstr>PowerPoint-presentatie</vt:lpstr>
      <vt:lpstr>PowerPoint-presentatie</vt:lpstr>
      <vt:lpstr>Verschil goed- en kwaadaardig</vt:lpstr>
      <vt:lpstr>Voorbeeld ontwikkeling carcinoom</vt:lpstr>
      <vt:lpstr>PowerPoint-presentatie</vt:lpstr>
      <vt:lpstr>behandeling</vt:lpstr>
      <vt:lpstr>Oncolytica (chemotherapie)</vt:lpstr>
      <vt:lpstr>Immuuntherapie</vt:lpstr>
      <vt:lpstr>Voorbeelden van maligniteiten</vt:lpstr>
      <vt:lpstr>PowerPoint-presentatie</vt:lpstr>
      <vt:lpstr>PowerPoint-presentatie</vt:lpstr>
      <vt:lpstr>PowerPoint-presentatie</vt:lpstr>
      <vt:lpstr>Seven signals of danger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Medische kennis</dc:title>
  <dc:creator>Hanneke van Tuinen</dc:creator>
  <cp:lastModifiedBy>Hanneke van Tuinen</cp:lastModifiedBy>
  <cp:revision>1</cp:revision>
  <dcterms:created xsi:type="dcterms:W3CDTF">2020-11-17T09:16:05Z</dcterms:created>
  <dcterms:modified xsi:type="dcterms:W3CDTF">2020-11-17T09:16:15Z</dcterms:modified>
</cp:coreProperties>
</file>